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40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01C8-0CC3-48AC-8CE7-E0051A29D1EF}" type="datetimeFigureOut">
              <a:rPr lang="en-US" smtClean="0"/>
              <a:pPr/>
              <a:t>10/7/2017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EEFD-4ACE-46E9-A811-B9C569C4C5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278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01C8-0CC3-48AC-8CE7-E0051A29D1EF}" type="datetimeFigureOut">
              <a:rPr lang="en-US" smtClean="0"/>
              <a:pPr/>
              <a:t>10/7/2017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EEFD-4ACE-46E9-A811-B9C569C4C5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910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01C8-0CC3-48AC-8CE7-E0051A29D1EF}" type="datetimeFigureOut">
              <a:rPr lang="en-US" smtClean="0"/>
              <a:pPr/>
              <a:t>10/7/2017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EEFD-4ACE-46E9-A811-B9C569C4C5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3001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01C8-0CC3-48AC-8CE7-E0051A29D1EF}" type="datetimeFigureOut">
              <a:rPr lang="en-US" smtClean="0"/>
              <a:pPr/>
              <a:t>10/7/2017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EEFD-4ACE-46E9-A811-B9C569C4C5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8718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01C8-0CC3-48AC-8CE7-E0051A29D1EF}" type="datetimeFigureOut">
              <a:rPr lang="en-US" smtClean="0"/>
              <a:pPr/>
              <a:t>10/7/2017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EEFD-4ACE-46E9-A811-B9C569C4C5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4099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01C8-0CC3-48AC-8CE7-E0051A29D1EF}" type="datetimeFigureOut">
              <a:rPr lang="en-US" smtClean="0"/>
              <a:pPr/>
              <a:t>10/7/2017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EEFD-4ACE-46E9-A811-B9C569C4C5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0305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01C8-0CC3-48AC-8CE7-E0051A29D1EF}" type="datetimeFigureOut">
              <a:rPr lang="en-US" smtClean="0"/>
              <a:pPr/>
              <a:t>10/7/2017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EEFD-4ACE-46E9-A811-B9C569C4C5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3855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01C8-0CC3-48AC-8CE7-E0051A29D1EF}" type="datetimeFigureOut">
              <a:rPr lang="en-US" smtClean="0"/>
              <a:pPr/>
              <a:t>10/7/2017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EEFD-4ACE-46E9-A811-B9C569C4C5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400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01C8-0CC3-48AC-8CE7-E0051A29D1EF}" type="datetimeFigureOut">
              <a:rPr lang="en-US" smtClean="0"/>
              <a:pPr/>
              <a:t>10/7/2017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EEFD-4ACE-46E9-A811-B9C569C4C5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573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01C8-0CC3-48AC-8CE7-E0051A29D1EF}" type="datetimeFigureOut">
              <a:rPr lang="en-US" smtClean="0"/>
              <a:pPr/>
              <a:t>10/7/2017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EEFD-4ACE-46E9-A811-B9C569C4C5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4316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A01C8-0CC3-48AC-8CE7-E0051A29D1EF}" type="datetimeFigureOut">
              <a:rPr lang="en-US" smtClean="0"/>
              <a:pPr/>
              <a:t>10/7/2017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EEFD-4ACE-46E9-A811-B9C569C4C5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2133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A01C8-0CC3-48AC-8CE7-E0051A29D1EF}" type="datetimeFigureOut">
              <a:rPr lang="en-US" smtClean="0"/>
              <a:pPr/>
              <a:t>10/7/2017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EEEFD-4ACE-46E9-A811-B9C569C4C5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8440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134" y="-147837"/>
            <a:ext cx="911586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0" dirty="0" smtClean="0">
                <a:ln w="38100"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00B0F0"/>
                    </a:gs>
                    <a:gs pos="29000">
                      <a:srgbClr val="0066FF">
                        <a:shade val="67500"/>
                        <a:satMod val="115000"/>
                      </a:srgbClr>
                    </a:gs>
                    <a:gs pos="86225">
                      <a:srgbClr val="005EF8"/>
                    </a:gs>
                    <a:gs pos="52000">
                      <a:srgbClr val="7030A0"/>
                    </a:gs>
                    <a:gs pos="100000">
                      <a:srgbClr val="0066FF">
                        <a:shade val="100000"/>
                        <a:satMod val="115000"/>
                      </a:srgbClr>
                    </a:gs>
                  </a:gsLst>
                  <a:lin ang="0" scaled="1"/>
                  <a:tileRect/>
                </a:gradFill>
                <a:latin typeface="Arial Black" panose="020B0A04020102020204" pitchFamily="34" charset="0"/>
              </a:rPr>
              <a:t>H E Y</a:t>
            </a:r>
            <a:endParaRPr lang="en-US" sz="21000" dirty="0">
              <a:ln w="38100">
                <a:solidFill>
                  <a:schemeClr val="tx1"/>
                </a:solidFill>
              </a:ln>
              <a:gradFill flip="none" rotWithShape="1">
                <a:gsLst>
                  <a:gs pos="0">
                    <a:srgbClr val="00B0F0"/>
                  </a:gs>
                  <a:gs pos="29000">
                    <a:srgbClr val="0066FF">
                      <a:shade val="67500"/>
                      <a:satMod val="115000"/>
                    </a:srgbClr>
                  </a:gs>
                  <a:gs pos="86225">
                    <a:srgbClr val="005EF8"/>
                  </a:gs>
                  <a:gs pos="52000">
                    <a:srgbClr val="7030A0"/>
                  </a:gs>
                  <a:gs pos="100000">
                    <a:srgbClr val="0066FF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0366" y="2917262"/>
            <a:ext cx="911586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0" dirty="0" smtClean="0">
                <a:ln w="38100"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00B0F0"/>
                    </a:gs>
                    <a:gs pos="29000">
                      <a:srgbClr val="0066FF">
                        <a:shade val="67500"/>
                        <a:satMod val="115000"/>
                      </a:srgbClr>
                    </a:gs>
                    <a:gs pos="86225">
                      <a:srgbClr val="005EF8"/>
                    </a:gs>
                    <a:gs pos="52000">
                      <a:srgbClr val="7030A0"/>
                    </a:gs>
                    <a:gs pos="100000">
                      <a:srgbClr val="0066FF">
                        <a:shade val="100000"/>
                        <a:satMod val="115000"/>
                      </a:srgbClr>
                    </a:gs>
                  </a:gsLst>
                  <a:lin ang="0" scaled="1"/>
                  <a:tileRect/>
                </a:gradFill>
                <a:latin typeface="Arial Black" panose="020B0A04020102020204" pitchFamily="34" charset="0"/>
              </a:rPr>
              <a:t>I J U</a:t>
            </a:r>
            <a:endParaRPr lang="en-US" sz="21000" dirty="0">
              <a:ln w="38100">
                <a:solidFill>
                  <a:schemeClr val="tx1"/>
                </a:solidFill>
              </a:ln>
              <a:gradFill flip="none" rotWithShape="1">
                <a:gsLst>
                  <a:gs pos="0">
                    <a:srgbClr val="00B0F0"/>
                  </a:gs>
                  <a:gs pos="29000">
                    <a:srgbClr val="0066FF">
                      <a:shade val="67500"/>
                      <a:satMod val="115000"/>
                    </a:srgbClr>
                  </a:gs>
                  <a:gs pos="86225">
                    <a:srgbClr val="005EF8"/>
                  </a:gs>
                  <a:gs pos="52000">
                    <a:srgbClr val="7030A0"/>
                  </a:gs>
                  <a:gs pos="100000">
                    <a:srgbClr val="0066FF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5977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147836"/>
            <a:ext cx="911586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0" spc="-300" dirty="0" smtClean="0">
                <a:ln w="38100"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00B0F0"/>
                    </a:gs>
                    <a:gs pos="29000">
                      <a:srgbClr val="0066FF">
                        <a:shade val="67500"/>
                        <a:satMod val="115000"/>
                      </a:srgbClr>
                    </a:gs>
                    <a:gs pos="86225">
                      <a:srgbClr val="005EF8"/>
                    </a:gs>
                    <a:gs pos="52000">
                      <a:srgbClr val="7030A0"/>
                    </a:gs>
                    <a:gs pos="100000">
                      <a:srgbClr val="0066FF">
                        <a:shade val="100000"/>
                        <a:satMod val="115000"/>
                      </a:srgbClr>
                    </a:gs>
                  </a:gsLst>
                  <a:lin ang="0" scaled="1"/>
                  <a:tileRect/>
                </a:gradFill>
                <a:latin typeface="Arial Black" panose="020B0A04020102020204" pitchFamily="34" charset="0"/>
              </a:rPr>
              <a:t>A Y B</a:t>
            </a:r>
            <a:endParaRPr lang="en-US" sz="21000" spc="-300" dirty="0">
              <a:ln w="38100">
                <a:solidFill>
                  <a:schemeClr val="tx1"/>
                </a:solidFill>
              </a:ln>
              <a:gradFill flip="none" rotWithShape="1">
                <a:gsLst>
                  <a:gs pos="0">
                    <a:srgbClr val="00B0F0"/>
                  </a:gs>
                  <a:gs pos="29000">
                    <a:srgbClr val="0066FF">
                      <a:shade val="67500"/>
                      <a:satMod val="115000"/>
                    </a:srgbClr>
                  </a:gs>
                  <a:gs pos="86225">
                    <a:srgbClr val="005EF8"/>
                  </a:gs>
                  <a:gs pos="52000">
                    <a:srgbClr val="7030A0"/>
                  </a:gs>
                  <a:gs pos="100000">
                    <a:srgbClr val="0066FF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356876" y="2917262"/>
            <a:ext cx="974817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0" spc="-300" dirty="0" smtClean="0">
                <a:ln w="38100"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00B0F0"/>
                    </a:gs>
                    <a:gs pos="29000">
                      <a:srgbClr val="0066FF">
                        <a:shade val="67500"/>
                        <a:satMod val="115000"/>
                      </a:srgbClr>
                    </a:gs>
                    <a:gs pos="86225">
                      <a:srgbClr val="005EF8"/>
                    </a:gs>
                    <a:gs pos="52000">
                      <a:srgbClr val="7030A0"/>
                    </a:gs>
                    <a:gs pos="100000">
                      <a:srgbClr val="0066FF">
                        <a:shade val="100000"/>
                        <a:satMod val="115000"/>
                      </a:srgbClr>
                    </a:gs>
                  </a:gsLst>
                  <a:lin ang="0" scaled="1"/>
                  <a:tileRect/>
                </a:gradFill>
                <a:latin typeface="Arial Black" panose="020B0A04020102020204" pitchFamily="34" charset="0"/>
              </a:rPr>
              <a:t>E ?</a:t>
            </a:r>
            <a:endParaRPr lang="en-US" sz="21000" spc="-300" dirty="0">
              <a:ln w="38100">
                <a:solidFill>
                  <a:schemeClr val="tx1"/>
                </a:solidFill>
              </a:ln>
              <a:gradFill flip="none" rotWithShape="1">
                <a:gsLst>
                  <a:gs pos="0">
                    <a:srgbClr val="00B0F0"/>
                  </a:gs>
                  <a:gs pos="29000">
                    <a:srgbClr val="0066FF">
                      <a:shade val="67500"/>
                      <a:satMod val="115000"/>
                    </a:srgbClr>
                  </a:gs>
                  <a:gs pos="86225">
                    <a:srgbClr val="005EF8"/>
                  </a:gs>
                  <a:gs pos="52000">
                    <a:srgbClr val="7030A0"/>
                  </a:gs>
                  <a:gs pos="100000">
                    <a:srgbClr val="0066FF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0634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421105"/>
            <a:ext cx="911586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0" spc="-150" dirty="0" smtClean="0">
                <a:ln w="38100"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00B0F0"/>
                    </a:gs>
                    <a:gs pos="29000">
                      <a:srgbClr val="0066FF">
                        <a:shade val="67500"/>
                        <a:satMod val="115000"/>
                      </a:srgbClr>
                    </a:gs>
                    <a:gs pos="86225">
                      <a:srgbClr val="005EF8"/>
                    </a:gs>
                    <a:gs pos="52000">
                      <a:srgbClr val="7030A0"/>
                    </a:gs>
                    <a:gs pos="100000">
                      <a:srgbClr val="0066FF">
                        <a:shade val="100000"/>
                        <a:satMod val="115000"/>
                      </a:srgbClr>
                    </a:gs>
                  </a:gsLst>
                  <a:lin ang="0" scaled="1"/>
                  <a:tileRect/>
                </a:gradFill>
                <a:latin typeface="Arial Black" panose="020B0A04020102020204" pitchFamily="34" charset="0"/>
              </a:rPr>
              <a:t>S T M</a:t>
            </a:r>
            <a:endParaRPr lang="en-US" sz="21000" spc="-150" dirty="0">
              <a:ln w="38100">
                <a:solidFill>
                  <a:schemeClr val="tx1"/>
                </a:solidFill>
              </a:ln>
              <a:gradFill flip="none" rotWithShape="1">
                <a:gsLst>
                  <a:gs pos="0">
                    <a:srgbClr val="00B0F0"/>
                  </a:gs>
                  <a:gs pos="29000">
                    <a:srgbClr val="0066FF">
                      <a:shade val="67500"/>
                      <a:satMod val="115000"/>
                    </a:srgbClr>
                  </a:gs>
                  <a:gs pos="86225">
                    <a:srgbClr val="005EF8"/>
                  </a:gs>
                  <a:gs pos="52000">
                    <a:srgbClr val="7030A0"/>
                  </a:gs>
                  <a:gs pos="100000">
                    <a:srgbClr val="0066FF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0366" y="2917262"/>
            <a:ext cx="911586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0" dirty="0" smtClean="0">
                <a:ln w="38100"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00B0F0"/>
                    </a:gs>
                    <a:gs pos="29000">
                      <a:srgbClr val="0066FF">
                        <a:shade val="67500"/>
                        <a:satMod val="115000"/>
                      </a:srgbClr>
                    </a:gs>
                    <a:gs pos="86225">
                      <a:srgbClr val="005EF8"/>
                    </a:gs>
                    <a:gs pos="52000">
                      <a:srgbClr val="7030A0"/>
                    </a:gs>
                    <a:gs pos="100000">
                      <a:srgbClr val="0066FF">
                        <a:shade val="100000"/>
                        <a:satMod val="115000"/>
                      </a:srgbClr>
                    </a:gs>
                  </a:gsLst>
                  <a:lin ang="0" scaled="1"/>
                  <a:tileRect/>
                </a:gradFill>
                <a:latin typeface="Arial Black" panose="020B0A04020102020204" pitchFamily="34" charset="0"/>
              </a:rPr>
              <a:t>E T Y</a:t>
            </a:r>
            <a:endParaRPr lang="en-US" sz="21000" dirty="0">
              <a:ln w="38100">
                <a:solidFill>
                  <a:schemeClr val="tx1"/>
                </a:solidFill>
              </a:ln>
              <a:gradFill flip="none" rotWithShape="1">
                <a:gsLst>
                  <a:gs pos="0">
                    <a:srgbClr val="00B0F0"/>
                  </a:gs>
                  <a:gs pos="29000">
                    <a:srgbClr val="0066FF">
                      <a:shade val="67500"/>
                      <a:satMod val="115000"/>
                    </a:srgbClr>
                  </a:gs>
                  <a:gs pos="86225">
                    <a:srgbClr val="005EF8"/>
                  </a:gs>
                  <a:gs pos="52000">
                    <a:srgbClr val="7030A0"/>
                  </a:gs>
                  <a:gs pos="100000">
                    <a:srgbClr val="0066FF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6888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421105"/>
            <a:ext cx="911586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0" spc="-300" dirty="0" smtClean="0">
                <a:ln w="38100"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00B0F0"/>
                    </a:gs>
                    <a:gs pos="29000">
                      <a:srgbClr val="0066FF">
                        <a:shade val="67500"/>
                        <a:satMod val="115000"/>
                      </a:srgbClr>
                    </a:gs>
                    <a:gs pos="86225">
                      <a:srgbClr val="005EF8"/>
                    </a:gs>
                    <a:gs pos="52000">
                      <a:srgbClr val="7030A0"/>
                    </a:gs>
                    <a:gs pos="100000">
                      <a:srgbClr val="0066FF">
                        <a:shade val="100000"/>
                        <a:satMod val="115000"/>
                      </a:srgbClr>
                    </a:gs>
                  </a:gsLst>
                  <a:lin ang="0" scaled="1"/>
                  <a:tileRect/>
                </a:gradFill>
                <a:latin typeface="Arial Black" panose="020B0A04020102020204" pitchFamily="34" charset="0"/>
              </a:rPr>
              <a:t>O U A</a:t>
            </a:r>
            <a:endParaRPr lang="en-US" sz="21000" spc="-300" dirty="0">
              <a:ln w="38100">
                <a:solidFill>
                  <a:schemeClr val="tx1"/>
                </a:solidFill>
              </a:ln>
              <a:gradFill flip="none" rotWithShape="1">
                <a:gsLst>
                  <a:gs pos="0">
                    <a:srgbClr val="00B0F0"/>
                  </a:gs>
                  <a:gs pos="29000">
                    <a:srgbClr val="0066FF">
                      <a:shade val="67500"/>
                      <a:satMod val="115000"/>
                    </a:srgbClr>
                  </a:gs>
                  <a:gs pos="86225">
                    <a:srgbClr val="005EF8"/>
                  </a:gs>
                  <a:gs pos="52000">
                    <a:srgbClr val="7030A0"/>
                  </a:gs>
                  <a:gs pos="100000">
                    <a:srgbClr val="0066FF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0366" y="2917262"/>
            <a:ext cx="911586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0" dirty="0" smtClean="0">
                <a:ln w="38100"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00B0F0"/>
                    </a:gs>
                    <a:gs pos="29000">
                      <a:srgbClr val="0066FF">
                        <a:shade val="67500"/>
                        <a:satMod val="115000"/>
                      </a:srgbClr>
                    </a:gs>
                    <a:gs pos="86225">
                      <a:srgbClr val="005EF8"/>
                    </a:gs>
                    <a:gs pos="52000">
                      <a:srgbClr val="7030A0"/>
                    </a:gs>
                    <a:gs pos="100000">
                      <a:srgbClr val="0066FF">
                        <a:shade val="100000"/>
                        <a:satMod val="115000"/>
                      </a:srgbClr>
                    </a:gs>
                  </a:gsLst>
                  <a:lin ang="0" scaled="1"/>
                  <a:tileRect/>
                </a:gradFill>
                <a:latin typeface="Arial Black" panose="020B0A04020102020204" pitchFamily="34" charset="0"/>
              </a:rPr>
              <a:t>N D T</a:t>
            </a:r>
            <a:endParaRPr lang="en-US" sz="21000" dirty="0">
              <a:ln w="38100">
                <a:solidFill>
                  <a:schemeClr val="tx1"/>
                </a:solidFill>
              </a:ln>
              <a:gradFill flip="none" rotWithShape="1">
                <a:gsLst>
                  <a:gs pos="0">
                    <a:srgbClr val="00B0F0"/>
                  </a:gs>
                  <a:gs pos="29000">
                    <a:srgbClr val="0066FF">
                      <a:shade val="67500"/>
                      <a:satMod val="115000"/>
                    </a:srgbClr>
                  </a:gs>
                  <a:gs pos="86225">
                    <a:srgbClr val="005EF8"/>
                  </a:gs>
                  <a:gs pos="52000">
                    <a:srgbClr val="7030A0"/>
                  </a:gs>
                  <a:gs pos="100000">
                    <a:srgbClr val="0066FF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3807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421105"/>
            <a:ext cx="911586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0" spc="-300" dirty="0" smtClean="0">
                <a:ln w="38100"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00B0F0"/>
                    </a:gs>
                    <a:gs pos="29000">
                      <a:srgbClr val="0066FF">
                        <a:shade val="67500"/>
                        <a:satMod val="115000"/>
                      </a:srgbClr>
                    </a:gs>
                    <a:gs pos="86225">
                      <a:srgbClr val="005EF8"/>
                    </a:gs>
                    <a:gs pos="52000">
                      <a:srgbClr val="7030A0"/>
                    </a:gs>
                    <a:gs pos="100000">
                      <a:srgbClr val="0066FF">
                        <a:shade val="100000"/>
                        <a:satMod val="115000"/>
                      </a:srgbClr>
                    </a:gs>
                  </a:gsLst>
                  <a:lin ang="0" scaled="1"/>
                  <a:tileRect/>
                </a:gradFill>
                <a:latin typeface="Arial Black" panose="020B0A04020102020204" pitchFamily="34" charset="0"/>
              </a:rPr>
              <a:t>H </a:t>
            </a:r>
            <a:r>
              <a:rPr lang="en-GB" sz="21000" spc="-300" dirty="0" smtClean="0">
                <a:ln w="38100"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00B0F0"/>
                    </a:gs>
                    <a:gs pos="29000">
                      <a:srgbClr val="0066FF">
                        <a:shade val="67500"/>
                        <a:satMod val="115000"/>
                      </a:srgbClr>
                    </a:gs>
                    <a:gs pos="86225">
                      <a:srgbClr val="005EF8"/>
                    </a:gs>
                    <a:gs pos="52000">
                      <a:srgbClr val="7030A0"/>
                    </a:gs>
                    <a:gs pos="100000">
                      <a:srgbClr val="0066FF">
                        <a:shade val="100000"/>
                        <a:satMod val="115000"/>
                      </a:srgbClr>
                    </a:gs>
                  </a:gsLst>
                  <a:lin ang="0" scaled="1"/>
                  <a:tileRect/>
                </a:gradFill>
                <a:latin typeface="Arial Black" panose="020B0A04020102020204" pitchFamily="34" charset="0"/>
              </a:rPr>
              <a:t>I </a:t>
            </a:r>
            <a:r>
              <a:rPr lang="en-GB" sz="21000" spc="-300" dirty="0" smtClean="0">
                <a:ln w="38100"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00B0F0"/>
                    </a:gs>
                    <a:gs pos="29000">
                      <a:srgbClr val="0066FF">
                        <a:shade val="67500"/>
                        <a:satMod val="115000"/>
                      </a:srgbClr>
                    </a:gs>
                    <a:gs pos="86225">
                      <a:srgbClr val="005EF8"/>
                    </a:gs>
                    <a:gs pos="52000">
                      <a:srgbClr val="7030A0"/>
                    </a:gs>
                    <a:gs pos="100000">
                      <a:srgbClr val="0066FF">
                        <a:shade val="100000"/>
                        <a:satMod val="115000"/>
                      </a:srgbClr>
                    </a:gs>
                  </a:gsLst>
                  <a:lin ang="0" scaled="1"/>
                  <a:tileRect/>
                </a:gradFill>
                <a:latin typeface="Arial Black" panose="020B0A04020102020204" pitchFamily="34" charset="0"/>
              </a:rPr>
              <a:t>S</a:t>
            </a:r>
            <a:endParaRPr lang="en-US" sz="21000" spc="-300" dirty="0">
              <a:ln w="38100">
                <a:solidFill>
                  <a:schemeClr val="tx1"/>
                </a:solidFill>
              </a:ln>
              <a:gradFill flip="none" rotWithShape="1">
                <a:gsLst>
                  <a:gs pos="0">
                    <a:srgbClr val="00B0F0"/>
                  </a:gs>
                  <a:gs pos="29000">
                    <a:srgbClr val="0066FF">
                      <a:shade val="67500"/>
                      <a:satMod val="115000"/>
                    </a:srgbClr>
                  </a:gs>
                  <a:gs pos="86225">
                    <a:srgbClr val="005EF8"/>
                  </a:gs>
                  <a:gs pos="52000">
                    <a:srgbClr val="7030A0"/>
                  </a:gs>
                  <a:gs pos="100000">
                    <a:srgbClr val="0066FF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0366" y="2917262"/>
            <a:ext cx="911586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0" dirty="0" smtClean="0">
                <a:ln w="38100"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00B0F0"/>
                    </a:gs>
                    <a:gs pos="29000">
                      <a:srgbClr val="0066FF">
                        <a:shade val="67500"/>
                        <a:satMod val="115000"/>
                      </a:srgbClr>
                    </a:gs>
                    <a:gs pos="86225">
                      <a:srgbClr val="005EF8"/>
                    </a:gs>
                    <a:gs pos="52000">
                      <a:srgbClr val="7030A0"/>
                    </a:gs>
                    <a:gs pos="100000">
                      <a:srgbClr val="0066FF">
                        <a:shade val="100000"/>
                        <a:satMod val="115000"/>
                      </a:srgbClr>
                    </a:gs>
                  </a:gsLst>
                  <a:lin ang="0" scaled="1"/>
                  <a:tileRect/>
                </a:gradFill>
                <a:latin typeface="Arial Black" panose="020B0A04020102020204" pitchFamily="34" charset="0"/>
              </a:rPr>
              <a:t>I S C</a:t>
            </a:r>
            <a:endParaRPr lang="en-US" sz="21000" dirty="0">
              <a:ln w="38100">
                <a:solidFill>
                  <a:schemeClr val="tx1"/>
                </a:solidFill>
              </a:ln>
              <a:gradFill flip="none" rotWithShape="1">
                <a:gsLst>
                  <a:gs pos="0">
                    <a:srgbClr val="00B0F0"/>
                  </a:gs>
                  <a:gs pos="29000">
                    <a:srgbClr val="0066FF">
                      <a:shade val="67500"/>
                      <a:satMod val="115000"/>
                    </a:srgbClr>
                  </a:gs>
                  <a:gs pos="86225">
                    <a:srgbClr val="005EF8"/>
                  </a:gs>
                  <a:gs pos="52000">
                    <a:srgbClr val="7030A0"/>
                  </a:gs>
                  <a:gs pos="100000">
                    <a:srgbClr val="0066FF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1704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421105"/>
            <a:ext cx="911586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0" spc="-300" dirty="0" smtClean="0">
                <a:ln w="38100"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00B0F0"/>
                    </a:gs>
                    <a:gs pos="29000">
                      <a:srgbClr val="0066FF">
                        <a:shade val="67500"/>
                        <a:satMod val="115000"/>
                      </a:srgbClr>
                    </a:gs>
                    <a:gs pos="86225">
                      <a:srgbClr val="005EF8"/>
                    </a:gs>
                    <a:gs pos="52000">
                      <a:srgbClr val="7030A0"/>
                    </a:gs>
                    <a:gs pos="100000">
                      <a:srgbClr val="0066FF">
                        <a:shade val="100000"/>
                        <a:satMod val="115000"/>
                      </a:srgbClr>
                    </a:gs>
                  </a:gsLst>
                  <a:lin ang="0" scaled="1"/>
                  <a:tileRect/>
                </a:gradFill>
                <a:latin typeface="Arial Black" panose="020B0A04020102020204" pitchFamily="34" charset="0"/>
              </a:rPr>
              <a:t>R A Z</a:t>
            </a:r>
            <a:endParaRPr lang="en-US" sz="21000" spc="-300" dirty="0">
              <a:ln w="38100">
                <a:solidFill>
                  <a:schemeClr val="tx1"/>
                </a:solidFill>
              </a:ln>
              <a:gradFill flip="none" rotWithShape="1">
                <a:gsLst>
                  <a:gs pos="0">
                    <a:srgbClr val="00B0F0"/>
                  </a:gs>
                  <a:gs pos="29000">
                    <a:srgbClr val="0066FF">
                      <a:shade val="67500"/>
                      <a:satMod val="115000"/>
                    </a:srgbClr>
                  </a:gs>
                  <a:gs pos="86225">
                    <a:srgbClr val="005EF8"/>
                  </a:gs>
                  <a:gs pos="52000">
                    <a:srgbClr val="7030A0"/>
                  </a:gs>
                  <a:gs pos="100000">
                    <a:srgbClr val="0066FF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0366" y="2917262"/>
            <a:ext cx="911586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0" spc="-150" dirty="0" smtClean="0">
                <a:ln w="38100"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00B0F0"/>
                    </a:gs>
                    <a:gs pos="29000">
                      <a:srgbClr val="0066FF">
                        <a:shade val="67500"/>
                        <a:satMod val="115000"/>
                      </a:srgbClr>
                    </a:gs>
                    <a:gs pos="86225">
                      <a:srgbClr val="005EF8"/>
                    </a:gs>
                    <a:gs pos="52000">
                      <a:srgbClr val="7030A0"/>
                    </a:gs>
                    <a:gs pos="100000">
                      <a:srgbClr val="0066FF">
                        <a:shade val="100000"/>
                        <a:satMod val="115000"/>
                      </a:srgbClr>
                    </a:gs>
                  </a:gsLst>
                  <a:lin ang="0" scaled="1"/>
                  <a:tileRect/>
                </a:gradFill>
                <a:latin typeface="Arial Black" panose="020B0A04020102020204" pitchFamily="34" charset="0"/>
              </a:rPr>
              <a:t>Y B U</a:t>
            </a:r>
            <a:endParaRPr lang="en-US" sz="21000" spc="-150" dirty="0">
              <a:ln w="38100">
                <a:solidFill>
                  <a:schemeClr val="tx1"/>
                </a:solidFill>
              </a:ln>
              <a:gradFill flip="none" rotWithShape="1">
                <a:gsLst>
                  <a:gs pos="0">
                    <a:srgbClr val="00B0F0"/>
                  </a:gs>
                  <a:gs pos="29000">
                    <a:srgbClr val="0066FF">
                      <a:shade val="67500"/>
                      <a:satMod val="115000"/>
                    </a:srgbClr>
                  </a:gs>
                  <a:gs pos="86225">
                    <a:srgbClr val="005EF8"/>
                  </a:gs>
                  <a:gs pos="52000">
                    <a:srgbClr val="7030A0"/>
                  </a:gs>
                  <a:gs pos="100000">
                    <a:srgbClr val="0066FF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2775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421105"/>
            <a:ext cx="911586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0" spc="-300" dirty="0" smtClean="0">
                <a:ln w="38100"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00B0F0"/>
                    </a:gs>
                    <a:gs pos="29000">
                      <a:srgbClr val="0066FF">
                        <a:shade val="67500"/>
                        <a:satMod val="115000"/>
                      </a:srgbClr>
                    </a:gs>
                    <a:gs pos="86225">
                      <a:srgbClr val="005EF8"/>
                    </a:gs>
                    <a:gs pos="52000">
                      <a:srgbClr val="7030A0"/>
                    </a:gs>
                    <a:gs pos="100000">
                      <a:srgbClr val="0066FF">
                        <a:shade val="100000"/>
                        <a:satMod val="115000"/>
                      </a:srgbClr>
                    </a:gs>
                  </a:gsLst>
                  <a:lin ang="0" scaled="1"/>
                  <a:tileRect/>
                </a:gradFill>
                <a:latin typeface="Arial Black" panose="020B0A04020102020204" pitchFamily="34" charset="0"/>
              </a:rPr>
              <a:t>T H E</a:t>
            </a:r>
            <a:endParaRPr lang="en-US" sz="21000" spc="-300" dirty="0">
              <a:ln w="38100">
                <a:solidFill>
                  <a:schemeClr val="tx1"/>
                </a:solidFill>
              </a:ln>
              <a:gradFill flip="none" rotWithShape="1">
                <a:gsLst>
                  <a:gs pos="0">
                    <a:srgbClr val="00B0F0"/>
                  </a:gs>
                  <a:gs pos="29000">
                    <a:srgbClr val="0066FF">
                      <a:shade val="67500"/>
                      <a:satMod val="115000"/>
                    </a:srgbClr>
                  </a:gs>
                  <a:gs pos="86225">
                    <a:srgbClr val="005EF8"/>
                  </a:gs>
                  <a:gs pos="52000">
                    <a:srgbClr val="7030A0"/>
                  </a:gs>
                  <a:gs pos="100000">
                    <a:srgbClr val="0066FF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0366" y="2917262"/>
            <a:ext cx="911586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0" spc="-150" dirty="0" smtClean="0">
                <a:ln w="38100"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00B0F0"/>
                    </a:gs>
                    <a:gs pos="29000">
                      <a:srgbClr val="0066FF">
                        <a:shade val="67500"/>
                        <a:satMod val="115000"/>
                      </a:srgbClr>
                    </a:gs>
                    <a:gs pos="86225">
                      <a:srgbClr val="005EF8"/>
                    </a:gs>
                    <a:gs pos="52000">
                      <a:srgbClr val="7030A0"/>
                    </a:gs>
                    <a:gs pos="100000">
                      <a:srgbClr val="0066FF">
                        <a:shade val="100000"/>
                        <a:satMod val="115000"/>
                      </a:srgbClr>
                    </a:gs>
                  </a:gsLst>
                  <a:lin ang="0" scaled="1"/>
                  <a:tileRect/>
                </a:gradFill>
                <a:latin typeface="Arial Black" panose="020B0A04020102020204" pitchFamily="34" charset="0"/>
              </a:rPr>
              <a:t>R E ‘</a:t>
            </a:r>
            <a:endParaRPr lang="en-US" sz="21000" spc="-150" dirty="0">
              <a:ln w="38100">
                <a:solidFill>
                  <a:schemeClr val="tx1"/>
                </a:solidFill>
              </a:ln>
              <a:gradFill flip="none" rotWithShape="1">
                <a:gsLst>
                  <a:gs pos="0">
                    <a:srgbClr val="00B0F0"/>
                  </a:gs>
                  <a:gs pos="29000">
                    <a:srgbClr val="0066FF">
                      <a:shade val="67500"/>
                      <a:satMod val="115000"/>
                    </a:srgbClr>
                  </a:gs>
                  <a:gs pos="86225">
                    <a:srgbClr val="005EF8"/>
                  </a:gs>
                  <a:gs pos="52000">
                    <a:srgbClr val="7030A0"/>
                  </a:gs>
                  <a:gs pos="100000">
                    <a:srgbClr val="0066FF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1580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421105"/>
            <a:ext cx="911586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0" spc="-300" dirty="0" smtClean="0">
                <a:ln w="38100"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00B0F0"/>
                    </a:gs>
                    <a:gs pos="29000">
                      <a:srgbClr val="0066FF">
                        <a:shade val="67500"/>
                        <a:satMod val="115000"/>
                      </a:srgbClr>
                    </a:gs>
                    <a:gs pos="86225">
                      <a:srgbClr val="005EF8"/>
                    </a:gs>
                    <a:gs pos="52000">
                      <a:srgbClr val="7030A0"/>
                    </a:gs>
                    <a:gs pos="100000">
                      <a:srgbClr val="0066FF">
                        <a:shade val="100000"/>
                        <a:satMod val="115000"/>
                      </a:srgbClr>
                    </a:gs>
                  </a:gsLst>
                  <a:lin ang="0" scaled="1"/>
                  <a:tileRect/>
                </a:gradFill>
                <a:latin typeface="Arial Black" panose="020B0A04020102020204" pitchFamily="34" charset="0"/>
              </a:rPr>
              <a:t>S </a:t>
            </a:r>
            <a:r>
              <a:rPr lang="en-GB" sz="21000" spc="-300" dirty="0" smtClean="0">
                <a:ln w="38100"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00B0F0"/>
                    </a:gs>
                    <a:gs pos="29000">
                      <a:srgbClr val="0066FF">
                        <a:shade val="67500"/>
                        <a:satMod val="115000"/>
                      </a:srgbClr>
                    </a:gs>
                    <a:gs pos="86225">
                      <a:srgbClr val="005EF8"/>
                    </a:gs>
                    <a:gs pos="52000">
                      <a:srgbClr val="7030A0"/>
                    </a:gs>
                    <a:gs pos="100000">
                      <a:srgbClr val="0066FF">
                        <a:shade val="100000"/>
                        <a:satMod val="115000"/>
                      </a:srgbClr>
                    </a:gs>
                  </a:gsLst>
                  <a:lin ang="0" scaled="1"/>
                  <a:tileRect/>
                </a:gradFill>
                <a:latin typeface="Arial Black" panose="020B0A04020102020204" pitchFamily="34" charset="0"/>
              </a:rPr>
              <a:t>M Y</a:t>
            </a:r>
            <a:endParaRPr lang="en-US" sz="21000" spc="-300" dirty="0">
              <a:ln w="38100">
                <a:solidFill>
                  <a:schemeClr val="tx1"/>
                </a:solidFill>
              </a:ln>
              <a:gradFill flip="none" rotWithShape="1">
                <a:gsLst>
                  <a:gs pos="0">
                    <a:srgbClr val="00B0F0"/>
                  </a:gs>
                  <a:gs pos="29000">
                    <a:srgbClr val="0066FF">
                      <a:shade val="67500"/>
                      <a:satMod val="115000"/>
                    </a:srgbClr>
                  </a:gs>
                  <a:gs pos="86225">
                    <a:srgbClr val="005EF8"/>
                  </a:gs>
                  <a:gs pos="52000">
                    <a:srgbClr val="7030A0"/>
                  </a:gs>
                  <a:gs pos="100000">
                    <a:srgbClr val="0066FF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0366" y="2917262"/>
            <a:ext cx="911586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0" spc="-150" dirty="0" smtClean="0">
                <a:ln w="38100"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00B0F0"/>
                    </a:gs>
                    <a:gs pos="29000">
                      <a:srgbClr val="0066FF">
                        <a:shade val="67500"/>
                        <a:satMod val="115000"/>
                      </a:srgbClr>
                    </a:gs>
                    <a:gs pos="86225">
                      <a:srgbClr val="005EF8"/>
                    </a:gs>
                    <a:gs pos="52000">
                      <a:srgbClr val="7030A0"/>
                    </a:gs>
                    <a:gs pos="100000">
                      <a:srgbClr val="0066FF">
                        <a:shade val="100000"/>
                        <a:satMod val="115000"/>
                      </a:srgbClr>
                    </a:gs>
                  </a:gsLst>
                  <a:lin ang="0" scaled="1"/>
                  <a:tileRect/>
                </a:gradFill>
                <a:latin typeface="Arial Black" panose="020B0A04020102020204" pitchFamily="34" charset="0"/>
              </a:rPr>
              <a:t>C O V</a:t>
            </a:r>
            <a:endParaRPr lang="en-US" sz="21000" spc="-150" dirty="0">
              <a:ln w="38100">
                <a:solidFill>
                  <a:schemeClr val="tx1"/>
                </a:solidFill>
              </a:ln>
              <a:gradFill flip="none" rotWithShape="1">
                <a:gsLst>
                  <a:gs pos="0">
                    <a:srgbClr val="00B0F0"/>
                  </a:gs>
                  <a:gs pos="29000">
                    <a:srgbClr val="0066FF">
                      <a:shade val="67500"/>
                      <a:satMod val="115000"/>
                    </a:srgbClr>
                  </a:gs>
                  <a:gs pos="86225">
                    <a:srgbClr val="005EF8"/>
                  </a:gs>
                  <a:gs pos="52000">
                    <a:srgbClr val="7030A0"/>
                  </a:gs>
                  <a:gs pos="100000">
                    <a:srgbClr val="0066FF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518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421105"/>
            <a:ext cx="911586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0" spc="-300" dirty="0" smtClean="0">
                <a:ln w="38100"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00B0F0"/>
                    </a:gs>
                    <a:gs pos="29000">
                      <a:srgbClr val="0066FF">
                        <a:shade val="67500"/>
                        <a:satMod val="115000"/>
                      </a:srgbClr>
                    </a:gs>
                    <a:gs pos="86225">
                      <a:srgbClr val="005EF8"/>
                    </a:gs>
                    <a:gs pos="52000">
                      <a:srgbClr val="7030A0"/>
                    </a:gs>
                    <a:gs pos="100000">
                      <a:srgbClr val="0066FF">
                        <a:shade val="100000"/>
                        <a:satMod val="115000"/>
                      </a:srgbClr>
                    </a:gs>
                  </a:gsLst>
                  <a:lin ang="0" scaled="1"/>
                  <a:tileRect/>
                </a:gradFill>
                <a:latin typeface="Arial Black" panose="020B0A04020102020204" pitchFamily="34" charset="0"/>
              </a:rPr>
              <a:t>E R S</a:t>
            </a:r>
            <a:endParaRPr lang="en-US" sz="21000" spc="-300" dirty="0">
              <a:ln w="38100">
                <a:solidFill>
                  <a:schemeClr val="tx1"/>
                </a:solidFill>
              </a:ln>
              <a:gradFill flip="none" rotWithShape="1">
                <a:gsLst>
                  <a:gs pos="0">
                    <a:srgbClr val="00B0F0"/>
                  </a:gs>
                  <a:gs pos="29000">
                    <a:srgbClr val="0066FF">
                      <a:shade val="67500"/>
                      <a:satMod val="115000"/>
                    </a:srgbClr>
                  </a:gs>
                  <a:gs pos="86225">
                    <a:srgbClr val="005EF8"/>
                  </a:gs>
                  <a:gs pos="52000">
                    <a:srgbClr val="7030A0"/>
                  </a:gs>
                  <a:gs pos="100000">
                    <a:srgbClr val="0066FF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0366" y="2917262"/>
            <a:ext cx="911586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0" spc="-150" dirty="0" smtClean="0">
                <a:ln w="38100"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00B0F0"/>
                    </a:gs>
                    <a:gs pos="29000">
                      <a:srgbClr val="0066FF">
                        <a:shade val="67500"/>
                        <a:satMod val="115000"/>
                      </a:srgbClr>
                    </a:gs>
                    <a:gs pos="86225">
                      <a:srgbClr val="005EF8"/>
                    </a:gs>
                    <a:gs pos="52000">
                      <a:srgbClr val="7030A0"/>
                    </a:gs>
                    <a:gs pos="100000">
                      <a:srgbClr val="0066FF">
                        <a:shade val="100000"/>
                        <a:satMod val="115000"/>
                      </a:srgbClr>
                    </a:gs>
                  </a:gsLst>
                  <a:lin ang="0" scaled="1"/>
                  <a:tileRect/>
                </a:gradFill>
                <a:latin typeface="Arial Black" panose="020B0A04020102020204" pitchFamily="34" charset="0"/>
              </a:rPr>
              <a:t>O R E</a:t>
            </a:r>
            <a:endParaRPr lang="en-US" sz="21000" spc="-150" dirty="0">
              <a:ln w="38100">
                <a:solidFill>
                  <a:schemeClr val="tx1"/>
                </a:solidFill>
              </a:ln>
              <a:gradFill flip="none" rotWithShape="1">
                <a:gsLst>
                  <a:gs pos="0">
                    <a:srgbClr val="00B0F0"/>
                  </a:gs>
                  <a:gs pos="29000">
                    <a:srgbClr val="0066FF">
                      <a:shade val="67500"/>
                      <a:satMod val="115000"/>
                    </a:srgbClr>
                  </a:gs>
                  <a:gs pos="86225">
                    <a:srgbClr val="005EF8"/>
                  </a:gs>
                  <a:gs pos="52000">
                    <a:srgbClr val="7030A0"/>
                  </a:gs>
                  <a:gs pos="100000">
                    <a:srgbClr val="0066FF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8783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421105"/>
            <a:ext cx="911586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0" spc="-300" dirty="0" smtClean="0">
                <a:ln w="38100"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00B0F0"/>
                    </a:gs>
                    <a:gs pos="29000">
                      <a:srgbClr val="0066FF">
                        <a:shade val="67500"/>
                        <a:satMod val="115000"/>
                      </a:srgbClr>
                    </a:gs>
                    <a:gs pos="86225">
                      <a:srgbClr val="005EF8"/>
                    </a:gs>
                    <a:gs pos="52000">
                      <a:srgbClr val="7030A0"/>
                    </a:gs>
                    <a:gs pos="100000">
                      <a:srgbClr val="0066FF">
                        <a:shade val="100000"/>
                        <a:satMod val="115000"/>
                      </a:srgbClr>
                    </a:gs>
                  </a:gsLst>
                  <a:lin ang="0" scaled="1"/>
                  <a:tileRect/>
                </a:gradFill>
                <a:latin typeface="Arial Black" panose="020B0A04020102020204" pitchFamily="34" charset="0"/>
              </a:rPr>
              <a:t>E A D</a:t>
            </a:r>
            <a:endParaRPr lang="en-US" sz="21000" spc="-300" dirty="0">
              <a:ln w="38100">
                <a:solidFill>
                  <a:schemeClr val="tx1"/>
                </a:solidFill>
              </a:ln>
              <a:gradFill flip="none" rotWithShape="1">
                <a:gsLst>
                  <a:gs pos="0">
                    <a:srgbClr val="00B0F0"/>
                  </a:gs>
                  <a:gs pos="29000">
                    <a:srgbClr val="0066FF">
                      <a:shade val="67500"/>
                      <a:satMod val="115000"/>
                    </a:srgbClr>
                  </a:gs>
                  <a:gs pos="86225">
                    <a:srgbClr val="005EF8"/>
                  </a:gs>
                  <a:gs pos="52000">
                    <a:srgbClr val="7030A0"/>
                  </a:gs>
                  <a:gs pos="100000">
                    <a:srgbClr val="0066FF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356876" y="2917262"/>
            <a:ext cx="974817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0" spc="-300" dirty="0" smtClean="0">
                <a:ln w="38100"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00B0F0"/>
                    </a:gs>
                    <a:gs pos="29000">
                      <a:srgbClr val="0066FF">
                        <a:shade val="67500"/>
                        <a:satMod val="115000"/>
                      </a:srgbClr>
                    </a:gs>
                    <a:gs pos="86225">
                      <a:srgbClr val="005EF8"/>
                    </a:gs>
                    <a:gs pos="52000">
                      <a:srgbClr val="7030A0"/>
                    </a:gs>
                    <a:gs pos="100000">
                      <a:srgbClr val="0066FF">
                        <a:shade val="100000"/>
                        <a:satMod val="115000"/>
                      </a:srgbClr>
                    </a:gs>
                  </a:gsLst>
                  <a:lin ang="0" scaled="1"/>
                  <a:tileRect/>
                </a:gradFill>
                <a:latin typeface="Arial Black" panose="020B0A04020102020204" pitchFamily="34" charset="0"/>
              </a:rPr>
              <a:t>M E </a:t>
            </a:r>
            <a:r>
              <a:rPr lang="en-GB" sz="21000" spc="-300" dirty="0" smtClean="0">
                <a:ln w="38100"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00B0F0"/>
                    </a:gs>
                    <a:gs pos="29000">
                      <a:srgbClr val="0066FF">
                        <a:shade val="67500"/>
                        <a:satMod val="115000"/>
                      </a:srgbClr>
                    </a:gs>
                    <a:gs pos="86225">
                      <a:srgbClr val="005EF8"/>
                    </a:gs>
                    <a:gs pos="52000">
                      <a:srgbClr val="7030A0"/>
                    </a:gs>
                    <a:gs pos="100000">
                      <a:srgbClr val="0066FF">
                        <a:shade val="100000"/>
                        <a:satMod val="115000"/>
                      </a:srgbClr>
                    </a:gs>
                  </a:gsLst>
                  <a:lin ang="0" scaled="1"/>
                  <a:tileRect/>
                </a:gradFill>
                <a:latin typeface="Arial Black" panose="020B0A04020102020204" pitchFamily="34" charset="0"/>
              </a:rPr>
              <a:t>M</a:t>
            </a:r>
            <a:endParaRPr lang="en-US" sz="21000" spc="-300" dirty="0">
              <a:ln w="38100">
                <a:solidFill>
                  <a:schemeClr val="tx1"/>
                </a:solidFill>
              </a:ln>
              <a:gradFill flip="none" rotWithShape="1">
                <a:gsLst>
                  <a:gs pos="0">
                    <a:srgbClr val="00B0F0"/>
                  </a:gs>
                  <a:gs pos="29000">
                    <a:srgbClr val="0066FF">
                      <a:shade val="67500"/>
                      <a:satMod val="115000"/>
                    </a:srgbClr>
                  </a:gs>
                  <a:gs pos="86225">
                    <a:srgbClr val="005EF8"/>
                  </a:gs>
                  <a:gs pos="52000">
                    <a:srgbClr val="7030A0"/>
                  </a:gs>
                  <a:gs pos="100000">
                    <a:srgbClr val="0066FF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021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59</Words>
  <Application>Microsoft Office PowerPoint</Application>
  <PresentationFormat>Letter Paper (8.5x11 in)</PresentationFormat>
  <Paragraphs>20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Darrick Wood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 Enstone</dc:creator>
  <cp:lastModifiedBy>JonnyRed</cp:lastModifiedBy>
  <cp:revision>4</cp:revision>
  <dcterms:created xsi:type="dcterms:W3CDTF">2017-10-02T06:55:50Z</dcterms:created>
  <dcterms:modified xsi:type="dcterms:W3CDTF">2017-10-07T13:40:08Z</dcterms:modified>
</cp:coreProperties>
</file>