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00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7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09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0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85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00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3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13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01C8-0CC3-48AC-8CE7-E0051A29D1EF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EEFD-4ACE-46E9-A811-B9C569C4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44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34" y="-147837"/>
            <a:ext cx="91158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H E Y</a:t>
            </a:r>
            <a:endParaRPr lang="en-US" sz="210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I J U</a:t>
            </a:r>
            <a:endParaRPr lang="en-US" sz="210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977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47836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A Y B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56876" y="2917262"/>
            <a:ext cx="97481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E ?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63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15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S T M</a:t>
            </a:r>
            <a:endParaRPr lang="en-US" sz="21000" spc="-15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E T Y</a:t>
            </a:r>
            <a:endParaRPr lang="en-US" sz="210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88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O U A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N D T</a:t>
            </a:r>
            <a:endParaRPr lang="en-US" sz="210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80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H </a:t>
            </a:r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I </a:t>
            </a:r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S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I S C</a:t>
            </a:r>
            <a:endParaRPr lang="en-US" sz="210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70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R A Z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15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Y B U</a:t>
            </a:r>
            <a:endParaRPr lang="en-US" sz="21000" spc="-15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77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T H E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15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R E ‘</a:t>
            </a:r>
            <a:endParaRPr lang="en-US" sz="21000" spc="-15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58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S </a:t>
            </a:r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M Y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15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C O V</a:t>
            </a:r>
            <a:endParaRPr lang="en-US" sz="21000" spc="-15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1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E R S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366" y="2917262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15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O R E</a:t>
            </a:r>
            <a:endParaRPr lang="en-US" sz="21000" spc="-15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78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21105"/>
            <a:ext cx="9115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E A D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56876" y="2917262"/>
            <a:ext cx="97481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M E </a:t>
            </a:r>
            <a:r>
              <a:rPr lang="en-GB" sz="21000" spc="-300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29000">
                      <a:srgbClr val="0066FF">
                        <a:shade val="67500"/>
                        <a:satMod val="115000"/>
                      </a:srgbClr>
                    </a:gs>
                    <a:gs pos="86225">
                      <a:srgbClr val="005EF8"/>
                    </a:gs>
                    <a:gs pos="52000">
                      <a:srgbClr val="7030A0"/>
                    </a:gs>
                    <a:gs pos="100000">
                      <a:srgbClr val="0066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M</a:t>
            </a:r>
            <a:endParaRPr lang="en-US" sz="21000" spc="-300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00B0F0"/>
                  </a:gs>
                  <a:gs pos="29000">
                    <a:srgbClr val="0066FF">
                      <a:shade val="67500"/>
                      <a:satMod val="115000"/>
                    </a:srgbClr>
                  </a:gs>
                  <a:gs pos="86225">
                    <a:srgbClr val="005EF8"/>
                  </a:gs>
                  <a:gs pos="52000">
                    <a:srgbClr val="7030A0"/>
                  </a:gs>
                  <a:gs pos="100000">
                    <a:srgbClr val="0066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2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59</Words>
  <Application>Microsoft Office PowerPoint</Application>
  <PresentationFormat>Letter Paper (8.5x11 in)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Darrick 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Enstone</dc:creator>
  <cp:lastModifiedBy>JonnyRed</cp:lastModifiedBy>
  <cp:revision>4</cp:revision>
  <dcterms:created xsi:type="dcterms:W3CDTF">2017-10-02T06:55:50Z</dcterms:created>
  <dcterms:modified xsi:type="dcterms:W3CDTF">2017-10-07T13:40:08Z</dcterms:modified>
</cp:coreProperties>
</file>